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63" autoAdjust="0"/>
  </p:normalViewPr>
  <p:slideViewPr>
    <p:cSldViewPr>
      <p:cViewPr varScale="1">
        <p:scale>
          <a:sx n="63" d="100"/>
          <a:sy n="63" d="100"/>
        </p:scale>
        <p:origin x="708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日本白内障学会・水晶体研究会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kumimoji="1" lang="en-US" altLang="ja-JP" dirty="0"/>
            </a:br>
            <a:r>
              <a:rPr lang="ja-JP" altLang="en-US" sz="3200" dirty="0"/>
              <a:t>筆頭</a:t>
            </a:r>
            <a:r>
              <a:rPr lang="ja-JP" altLang="en-US" sz="3200"/>
              <a:t>演者：宇都宮 </a:t>
            </a:r>
            <a:r>
              <a:rPr lang="ja-JP" altLang="en-US" sz="3200" dirty="0"/>
              <a:t>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利益相反公表基準に該当なし</a:t>
            </a:r>
            <a:endParaRPr lang="en-US" altLang="ja-JP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22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日本白内障学会・水晶体研究会 利益相反開示  筆頭演者：宇都宮 太郎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日本白内障学会・水晶体研究会 利益相反開示  筆頭演者：宇都宮 太郎</dc:title>
  <dc:creator>yo kojima</dc:creator>
  <cp:lastModifiedBy>福元 絵理佳 (Erica Fukumoto)</cp:lastModifiedBy>
  <cp:revision>3</cp:revision>
  <dcterms:created xsi:type="dcterms:W3CDTF">2011-06-01T08:04:11Z</dcterms:created>
  <dcterms:modified xsi:type="dcterms:W3CDTF">2026-01-15T06:06:15Z</dcterms:modified>
</cp:coreProperties>
</file>